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0695D4ED-513E-4AA9-8782-0E70CD92B1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2" name="矩形: 摺角紙張 11">
            <a:extLst>
              <a:ext uri="{FF2B5EF4-FFF2-40B4-BE49-F238E27FC236}">
                <a16:creationId xmlns:a16="http://schemas.microsoft.com/office/drawing/2014/main" id="{4951B652-33B5-4AE2-AC7E-4569F9B0578F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BB6E54D7-6C66-4E33-8FDA-49BC88898D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7C060D4A-0291-45B6-B83B-9ACFF6424F0A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第五課 冒犯的藝術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</a:rPr>
              <a:t>一、以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來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to…with...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誇張的方式、戲劇的表現</a:t>
            </a:r>
            <a:r>
              <a:rPr lang="zh-TW" altLang="en-US" dirty="0">
                <a:solidFill>
                  <a:srgbClr val="FF0000"/>
                </a:solidFill>
              </a:rPr>
              <a:t>來</a:t>
            </a:r>
            <a:r>
              <a:rPr lang="zh-TW" altLang="en-US" dirty="0"/>
              <a:t>傳達對政治和社會議題的看法。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父母應該鼓勵孩子有多方面的發展，不應該只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成績</a:t>
            </a:r>
            <a:r>
              <a:rPr lang="zh-TW" altLang="en-US" dirty="0">
                <a:solidFill>
                  <a:srgbClr val="FF0000"/>
                </a:solidFill>
              </a:rPr>
              <a:t>來</a:t>
            </a:r>
            <a:r>
              <a:rPr lang="zh-TW" altLang="en-US" dirty="0"/>
              <a:t>決定孩子的價值。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三國時代的諸葛孔明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天燈</a:t>
            </a:r>
            <a:r>
              <a:rPr lang="zh-TW" altLang="en-US" dirty="0">
                <a:solidFill>
                  <a:srgbClr val="FF0000"/>
                </a:solidFill>
              </a:rPr>
              <a:t>來</a:t>
            </a:r>
            <a:r>
              <a:rPr lang="zh-TW" altLang="en-US" dirty="0"/>
              <a:t>傳遞消息，因此天燈也叫做「孔明燈」。</a:t>
            </a:r>
          </a:p>
          <a:p>
            <a:pPr>
              <a:spcBef>
                <a:spcPts val="3000"/>
              </a:spcBef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二、不免｜</a:t>
            </a:r>
            <a:r>
              <a:rPr lang="en-US" altLang="zh-TW" dirty="0"/>
              <a:t>to inevitably…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</a:pPr>
            <a:r>
              <a:rPr lang="zh-TW" altLang="en-US" dirty="0"/>
              <a:t>脫口秀演員在臺上批評時事、開諷刺性玩笑時，</a:t>
            </a:r>
            <a:r>
              <a:rPr lang="zh-TW" altLang="en-US" dirty="0">
                <a:solidFill>
                  <a:srgbClr val="FF0000"/>
                </a:solidFill>
              </a:rPr>
              <a:t>不免</a:t>
            </a:r>
            <a:r>
              <a:rPr lang="zh-TW" altLang="en-US" dirty="0"/>
              <a:t>會踩在敏感議題的紅線上。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科技業大規模裁員的情況，對就業者來說，</a:t>
            </a:r>
            <a:r>
              <a:rPr lang="zh-TW" altLang="en-US" dirty="0">
                <a:solidFill>
                  <a:srgbClr val="FF0000"/>
                </a:solidFill>
              </a:rPr>
              <a:t>不免</a:t>
            </a:r>
            <a:r>
              <a:rPr lang="zh-TW" altLang="en-US" dirty="0"/>
              <a:t>會產生挫折感。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工作時得不到他人的認同，沒有升遷的機會，</a:t>
            </a:r>
            <a:r>
              <a:rPr lang="zh-TW" altLang="en-US" dirty="0">
                <a:solidFill>
                  <a:srgbClr val="FF0000"/>
                </a:solidFill>
              </a:rPr>
              <a:t>不免</a:t>
            </a:r>
            <a:r>
              <a:rPr lang="zh-TW" altLang="en-US" dirty="0"/>
              <a:t>會失去工作的動力。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</a:t>
            </a:r>
            <a:r>
              <a:rPr lang="zh-TW" altLang="en-US" dirty="0">
                <a:latin typeface="標楷體" panose="03000509000000000000" pitchFamily="65" charset="-120"/>
              </a:rPr>
              <a:t>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居多｜</a:t>
            </a:r>
            <a:r>
              <a:rPr lang="en-US" altLang="zh-TW" dirty="0"/>
              <a:t>to be made up mostly of...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4800"/>
              </a:spcBef>
            </a:pPr>
            <a:r>
              <a:rPr lang="zh-TW" altLang="en-US" dirty="0"/>
              <a:t>這個時期，脫口秀的觀眾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勞動者</a:t>
            </a:r>
            <a:r>
              <a:rPr lang="zh-TW" altLang="en-US" dirty="0">
                <a:solidFill>
                  <a:srgbClr val="FF0000"/>
                </a:solidFill>
              </a:rPr>
              <a:t>居多</a:t>
            </a:r>
            <a:r>
              <a:rPr lang="zh-TW" altLang="en-US" dirty="0"/>
              <a:t>。</a:t>
            </a:r>
          </a:p>
          <a:p>
            <a:pPr>
              <a:spcBef>
                <a:spcPts val="4800"/>
              </a:spcBef>
            </a:pPr>
            <a:r>
              <a:rPr lang="zh-TW" altLang="en-US" dirty="0"/>
              <a:t>這次裁員潮，被裁員的產業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科技業</a:t>
            </a:r>
            <a:r>
              <a:rPr lang="zh-TW" altLang="en-US" dirty="0">
                <a:solidFill>
                  <a:srgbClr val="FF0000"/>
                </a:solidFill>
              </a:rPr>
              <a:t>居多</a:t>
            </a:r>
            <a:r>
              <a:rPr lang="zh-TW" altLang="en-US" dirty="0"/>
              <a:t>。</a:t>
            </a:r>
          </a:p>
          <a:p>
            <a:pPr>
              <a:spcBef>
                <a:spcPts val="4800"/>
              </a:spcBef>
            </a:pPr>
            <a:r>
              <a:rPr lang="zh-TW" altLang="en-US" dirty="0"/>
              <a:t>臺灣早期一般家庭從事農務，因此早餐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米飯</a:t>
            </a:r>
            <a:r>
              <a:rPr lang="zh-TW" altLang="en-US" dirty="0">
                <a:solidFill>
                  <a:srgbClr val="FF0000"/>
                </a:solidFill>
              </a:rPr>
              <a:t>居多</a:t>
            </a:r>
            <a:r>
              <a:rPr lang="zh-TW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</TotalTime>
  <Words>198</Words>
  <Application>Microsoft Office PowerPoint</Application>
  <PresentationFormat>寬螢幕</PresentationFormat>
  <Paragraphs>13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39</cp:revision>
  <dcterms:created xsi:type="dcterms:W3CDTF">2024-07-26T00:45:44Z</dcterms:created>
  <dcterms:modified xsi:type="dcterms:W3CDTF">2026-04-27T09:06:39Z</dcterms:modified>
</cp:coreProperties>
</file>